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62" d="100"/>
          <a:sy n="62" d="100"/>
        </p:scale>
        <p:origin x="2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iew of earth from space">
            <a:extLst>
              <a:ext uri="{FF2B5EF4-FFF2-40B4-BE49-F238E27FC236}">
                <a16:creationId xmlns:a16="http://schemas.microsoft.com/office/drawing/2014/main" id="{00A68258-C43D-4DEA-8D13-C99015BF10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3" t="9091" r="25796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1">
            <a:extLst>
              <a:ext uri="{FF2B5EF4-FFF2-40B4-BE49-F238E27FC236}">
                <a16:creationId xmlns:a16="http://schemas.microsoft.com/office/drawing/2014/main" id="{03D7B66F-642F-48F2-995C-81B980012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COVID_Group4 </a:t>
            </a:r>
            <a:br>
              <a:rPr lang="en-US" sz="4800"/>
            </a:br>
            <a:r>
              <a:rPr lang="en-US" sz="4800"/>
              <a:t>Presentation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81106FCA-C2DC-45B5-8549-4559FD678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sz="2000" dirty="0" err="1"/>
              <a:t>Soona</a:t>
            </a:r>
            <a:r>
              <a:rPr lang="en-US" sz="2000" dirty="0"/>
              <a:t> Brittney </a:t>
            </a:r>
            <a:r>
              <a:rPr lang="en-US" sz="2000" dirty="0" err="1"/>
              <a:t>Cheon</a:t>
            </a:r>
            <a:endParaRPr lang="en-US" sz="2000" dirty="0"/>
          </a:p>
          <a:p>
            <a:pPr algn="l"/>
            <a:r>
              <a:rPr lang="en-US" sz="2000" dirty="0"/>
              <a:t>Robert Freed</a:t>
            </a:r>
          </a:p>
          <a:p>
            <a:pPr algn="l"/>
            <a:r>
              <a:rPr lang="en-US" sz="2000" dirty="0"/>
              <a:t>Jodi-Ann Osborne</a:t>
            </a:r>
          </a:p>
          <a:p>
            <a:pPr algn="l"/>
            <a:r>
              <a:rPr lang="en-US" sz="2000" dirty="0"/>
              <a:t>Scott Rabinowitz</a:t>
            </a:r>
          </a:p>
          <a:p>
            <a:pPr algn="l"/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1">
            <a:extLst>
              <a:ext uri="{FF2B5EF4-FFF2-40B4-BE49-F238E27FC236}">
                <a16:creationId xmlns:a16="http://schemas.microsoft.com/office/drawing/2014/main" id="{6CD7E3C1-9A17-4878-9036-D91C7DB225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Story2">
            <a:extLst>
              <a:ext uri="{FF2B5EF4-FFF2-40B4-BE49-F238E27FC236}">
                <a16:creationId xmlns:a16="http://schemas.microsoft.com/office/drawing/2014/main" id="{A17C0545-F841-415B-97CB-D2B0E2595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Story3">
            <a:extLst>
              <a:ext uri="{FF2B5EF4-FFF2-40B4-BE49-F238E27FC236}">
                <a16:creationId xmlns:a16="http://schemas.microsoft.com/office/drawing/2014/main" id="{F263CD53-0713-419A-AD0D-9B5B154AA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tory4">
            <a:extLst>
              <a:ext uri="{FF2B5EF4-FFF2-40B4-BE49-F238E27FC236}">
                <a16:creationId xmlns:a16="http://schemas.microsoft.com/office/drawing/2014/main" id="{E3870166-DE0D-420D-A1F7-D08EB1934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Story5">
            <a:extLst>
              <a:ext uri="{FF2B5EF4-FFF2-40B4-BE49-F238E27FC236}">
                <a16:creationId xmlns:a16="http://schemas.microsoft.com/office/drawing/2014/main" id="{134E150F-9E51-4171-B858-7AC228CCC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Story6">
            <a:extLst>
              <a:ext uri="{FF2B5EF4-FFF2-40B4-BE49-F238E27FC236}">
                <a16:creationId xmlns:a16="http://schemas.microsoft.com/office/drawing/2014/main" id="{0EC90027-F33F-4FA7-8F29-4145FB9CA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33" y="0"/>
            <a:ext cx="722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14</Words>
  <Application>Microsoft Office PowerPoint</Application>
  <PresentationFormat>Widescreen</PresentationFormat>
  <Paragraphs>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COVID_Group4 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COVID_Group4  Presentation</dc:title>
  <dc:creator>Jodi-Ann Osborne</dc:creator>
  <cp:lastModifiedBy>Jodi-Ann Osborne</cp:lastModifiedBy>
  <cp:revision>1</cp:revision>
  <dcterms:created xsi:type="dcterms:W3CDTF">2021-03-14T17:59:37Z</dcterms:created>
  <dcterms:modified xsi:type="dcterms:W3CDTF">2021-03-14T18:07:36Z</dcterms:modified>
</cp:coreProperties>
</file>

<file path=docProps/thumbnail.jpeg>
</file>